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  <p:sldId id="1278" r:id="rId46"/>
    <p:sldId id="1279" r:id="rId47"/>
    <p:sldId id="1258" r:id="rId48"/>
    <p:sldId id="1259" r:id="rId49"/>
    <p:sldId id="1286" r:id="rId50"/>
    <p:sldId id="1287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204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tiff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9.tiff"/><Relationship Id="rId4" Type="http://schemas.openxmlformats.org/officeDocument/2006/relationships/image" Target="../media/image14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5 will be announced this week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0600" y="6418094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52869</TotalTime>
  <Words>3223</Words>
  <Application>Microsoft Macintosh PowerPoint</Application>
  <PresentationFormat>Widescreen</PresentationFormat>
  <Paragraphs>624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4661</cp:revision>
  <cp:lastPrinted>2020-04-09T16:19:58Z</cp:lastPrinted>
  <dcterms:created xsi:type="dcterms:W3CDTF">2017-08-24T15:35:37Z</dcterms:created>
  <dcterms:modified xsi:type="dcterms:W3CDTF">2022-11-11T15:13:37Z</dcterms:modified>
</cp:coreProperties>
</file>